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57" r:id="rId4"/>
    <p:sldId id="262" r:id="rId5"/>
    <p:sldId id="261" r:id="rId6"/>
    <p:sldId id="263" r:id="rId7"/>
    <p:sldId id="264" r:id="rId8"/>
    <p:sldId id="265" r:id="rId9"/>
    <p:sldId id="266" r:id="rId10"/>
    <p:sldId id="267" r:id="rId11"/>
    <p:sldId id="268" r:id="rId12"/>
    <p:sldId id="269" r:id="rId13"/>
    <p:sldId id="270" r:id="rId14"/>
    <p:sldId id="259" r:id="rId15"/>
    <p:sldId id="26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15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C92F1F-D160-4BE2-ADA6-D9C89CA5B25C}" type="datetimeFigureOut">
              <a:rPr lang="en-IN" smtClean="0"/>
              <a:t>05-03-2024</a:t>
            </a:fld>
            <a:endParaRPr lang="en-IN"/>
          </a:p>
        </p:txBody>
      </p:sp>
      <p:sp>
        <p:nvSpPr>
          <p:cNvPr id="5" name="Footer Placeholder 4"/>
          <p:cNvSpPr>
            <a:spLocks noGrp="1"/>
          </p:cNvSpPr>
          <p:nvPr>
            <p:ph type="ftr" sz="quarter" idx="11"/>
          </p:nvPr>
        </p:nvSpPr>
        <p:spPr>
          <a:xfrm>
            <a:off x="2416500" y="329307"/>
            <a:ext cx="4973915" cy="309201"/>
          </a:xfrm>
        </p:spPr>
        <p:txBody>
          <a:bodyPr/>
          <a:lstStyle/>
          <a:p>
            <a:endParaRPr lang="en-IN"/>
          </a:p>
        </p:txBody>
      </p:sp>
      <p:sp>
        <p:nvSpPr>
          <p:cNvPr id="6" name="Slide Number Placeholder 5"/>
          <p:cNvSpPr>
            <a:spLocks noGrp="1"/>
          </p:cNvSpPr>
          <p:nvPr>
            <p:ph type="sldNum" sz="quarter" idx="12"/>
          </p:nvPr>
        </p:nvSpPr>
        <p:spPr>
          <a:xfrm>
            <a:off x="1437664" y="798973"/>
            <a:ext cx="811019" cy="503578"/>
          </a:xfrm>
        </p:spPr>
        <p:txBody>
          <a:bodyPr/>
          <a:lstStyle/>
          <a:p>
            <a:fld id="{7BA79E86-73B1-42FD-A4ED-0D3437905867}" type="slidenum">
              <a:rPr lang="en-IN" smtClean="0"/>
              <a:t>‹#›</a:t>
            </a:fld>
            <a:endParaRPr lang="en-IN"/>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20785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C92F1F-D160-4BE2-ADA6-D9C89CA5B25C}" type="datetimeFigureOut">
              <a:rPr lang="en-IN" smtClean="0"/>
              <a:t>05-03-2024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A79E86-73B1-42FD-A4ED-0D3437905867}" type="slidenum">
              <a:rPr lang="en-IN" smtClean="0"/>
              <a:t>‹#›</a:t>
            </a:fld>
            <a:endParaRPr lang="en-IN"/>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61274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C92F1F-D160-4BE2-ADA6-D9C89CA5B25C}" type="datetimeFigureOut">
              <a:rPr lang="en-IN" smtClean="0"/>
              <a:t>05-03-2024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A79E86-73B1-42FD-A4ED-0D3437905867}" type="slidenum">
              <a:rPr lang="en-IN" smtClean="0"/>
              <a:t>‹#›</a:t>
            </a:fld>
            <a:endParaRPr lang="en-IN"/>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1075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C92F1F-D160-4BE2-ADA6-D9C89CA5B25C}" type="datetimeFigureOut">
              <a:rPr lang="en-IN" smtClean="0"/>
              <a:t>05-03-2024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A79E86-73B1-42FD-A4ED-0D3437905867}" type="slidenum">
              <a:rPr lang="en-IN" smtClean="0"/>
              <a:t>‹#›</a:t>
            </a:fld>
            <a:endParaRPr lang="en-IN"/>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804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C92F1F-D160-4BE2-ADA6-D9C89CA5B25C}" type="datetimeFigureOut">
              <a:rPr lang="en-IN" smtClean="0"/>
              <a:t>05-03-2024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BA79E86-73B1-42FD-A4ED-0D3437905867}" type="slidenum">
              <a:rPr lang="en-IN" smtClean="0"/>
              <a:t>‹#›</a:t>
            </a:fld>
            <a:endParaRPr lang="en-IN"/>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69026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C92F1F-D160-4BE2-ADA6-D9C89CA5B25C}" type="datetimeFigureOut">
              <a:rPr lang="en-IN" smtClean="0"/>
              <a:t>05-03-2024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BA79E86-73B1-42FD-A4ED-0D3437905867}" type="slidenum">
              <a:rPr lang="en-IN" smtClean="0"/>
              <a:t>‹#›</a:t>
            </a:fld>
            <a:endParaRPr lang="en-IN"/>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63204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C92F1F-D160-4BE2-ADA6-D9C89CA5B25C}" type="datetimeFigureOut">
              <a:rPr lang="en-IN" smtClean="0"/>
              <a:t>05-03-2024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BA79E86-73B1-42FD-A4ED-0D3437905867}" type="slidenum">
              <a:rPr lang="en-IN" smtClean="0"/>
              <a:t>‹#›</a:t>
            </a:fld>
            <a:endParaRPr lang="en-IN"/>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96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C92F1F-D160-4BE2-ADA6-D9C89CA5B25C}" type="datetimeFigureOut">
              <a:rPr lang="en-IN" smtClean="0"/>
              <a:t>05-03-2024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BA79E86-73B1-42FD-A4ED-0D3437905867}" type="slidenum">
              <a:rPr lang="en-IN" smtClean="0"/>
              <a:t>‹#›</a:t>
            </a:fld>
            <a:endParaRPr lang="en-IN"/>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74078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92F1F-D160-4BE2-ADA6-D9C89CA5B25C}" type="datetimeFigureOut">
              <a:rPr lang="en-IN" smtClean="0"/>
              <a:t>05-03-2024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BA79E86-73B1-42FD-A4ED-0D3437905867}" type="slidenum">
              <a:rPr lang="en-IN" smtClean="0"/>
              <a:t>‹#›</a:t>
            </a:fld>
            <a:endParaRPr lang="en-IN"/>
          </a:p>
        </p:txBody>
      </p:sp>
    </p:spTree>
    <p:extLst>
      <p:ext uri="{BB962C8B-B14F-4D97-AF65-F5344CB8AC3E}">
        <p14:creationId xmlns:p14="http://schemas.microsoft.com/office/powerpoint/2010/main" val="2986246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C92F1F-D160-4BE2-ADA6-D9C89CA5B25C}" type="datetimeFigureOut">
              <a:rPr lang="en-IN" smtClean="0"/>
              <a:t>05-03-2024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BA79E86-73B1-42FD-A4ED-0D3437905867}" type="slidenum">
              <a:rPr lang="en-IN" smtClean="0"/>
              <a:t>‹#›</a:t>
            </a:fld>
            <a:endParaRPr lang="en-IN"/>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340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1C92F1F-D160-4BE2-ADA6-D9C89CA5B25C}" type="datetimeFigureOut">
              <a:rPr lang="en-IN" smtClean="0"/>
              <a:t>05-03-2024</a:t>
            </a:fld>
            <a:endParaRPr lang="en-IN"/>
          </a:p>
        </p:txBody>
      </p:sp>
      <p:sp>
        <p:nvSpPr>
          <p:cNvPr id="6" name="Footer Placeholder 5"/>
          <p:cNvSpPr>
            <a:spLocks noGrp="1"/>
          </p:cNvSpPr>
          <p:nvPr>
            <p:ph type="ftr" sz="quarter" idx="11"/>
          </p:nvPr>
        </p:nvSpPr>
        <p:spPr>
          <a:xfrm>
            <a:off x="1447382" y="318640"/>
            <a:ext cx="5541004" cy="320931"/>
          </a:xfrm>
        </p:spPr>
        <p:txBody>
          <a:bodyPr/>
          <a:lstStyle/>
          <a:p>
            <a:endParaRPr lang="en-IN"/>
          </a:p>
        </p:txBody>
      </p:sp>
      <p:sp>
        <p:nvSpPr>
          <p:cNvPr id="7" name="Slide Number Placeholder 6"/>
          <p:cNvSpPr>
            <a:spLocks noGrp="1"/>
          </p:cNvSpPr>
          <p:nvPr>
            <p:ph type="sldNum" sz="quarter" idx="12"/>
          </p:nvPr>
        </p:nvSpPr>
        <p:spPr/>
        <p:txBody>
          <a:bodyPr/>
          <a:lstStyle/>
          <a:p>
            <a:fld id="{7BA79E86-73B1-42FD-A4ED-0D3437905867}" type="slidenum">
              <a:rPr lang="en-IN" smtClean="0"/>
              <a:t>‹#›</a:t>
            </a:fld>
            <a:endParaRPr lang="en-IN"/>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6801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1C92F1F-D160-4BE2-ADA6-D9C89CA5B25C}" type="datetimeFigureOut">
              <a:rPr lang="en-IN" smtClean="0"/>
              <a:t>05-03-2024</a:t>
            </a:fld>
            <a:endParaRPr lang="en-IN"/>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BA79E86-73B1-42FD-A4ED-0D3437905867}" type="slidenum">
              <a:rPr lang="en-IN" smtClean="0"/>
              <a:t>‹#›</a:t>
            </a:fld>
            <a:endParaRPr lang="en-IN"/>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460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2282-AA6D-6C12-E8D8-510B9BA5586C}"/>
              </a:ext>
            </a:extLst>
          </p:cNvPr>
          <p:cNvSpPr>
            <a:spLocks noGrp="1"/>
          </p:cNvSpPr>
          <p:nvPr>
            <p:ph type="ctrTitle"/>
          </p:nvPr>
        </p:nvSpPr>
        <p:spPr/>
        <p:txBody>
          <a:bodyPr/>
          <a:lstStyle/>
          <a:p>
            <a:r>
              <a:rPr lang="en-IN" dirty="0"/>
              <a:t>Kriya Mudra and Bandha</a:t>
            </a:r>
          </a:p>
        </p:txBody>
      </p:sp>
      <p:sp>
        <p:nvSpPr>
          <p:cNvPr id="3" name="Subtitle 2">
            <a:extLst>
              <a:ext uri="{FF2B5EF4-FFF2-40B4-BE49-F238E27FC236}">
                <a16:creationId xmlns:a16="http://schemas.microsoft.com/office/drawing/2014/main" id="{7ABB25CD-8727-942C-2C14-67091AEC0EEF}"/>
              </a:ext>
            </a:extLst>
          </p:cNvPr>
          <p:cNvSpPr>
            <a:spLocks noGrp="1"/>
          </p:cNvSpPr>
          <p:nvPr>
            <p:ph type="subTitle" idx="1"/>
          </p:nvPr>
        </p:nvSpPr>
        <p:spPr/>
        <p:txBody>
          <a:bodyPr/>
          <a:lstStyle/>
          <a:p>
            <a:r>
              <a:rPr lang="en-IN" dirty="0"/>
              <a:t>Procedure and Effect </a:t>
            </a:r>
          </a:p>
        </p:txBody>
      </p:sp>
    </p:spTree>
    <p:extLst>
      <p:ext uri="{BB962C8B-B14F-4D97-AF65-F5344CB8AC3E}">
        <p14:creationId xmlns:p14="http://schemas.microsoft.com/office/powerpoint/2010/main" val="3365339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3F3F-E194-37E3-C895-BC538D1475AE}"/>
              </a:ext>
            </a:extLst>
          </p:cNvPr>
          <p:cNvSpPr>
            <a:spLocks noGrp="1"/>
          </p:cNvSpPr>
          <p:nvPr>
            <p:ph type="title"/>
          </p:nvPr>
        </p:nvSpPr>
        <p:spPr/>
        <p:txBody>
          <a:bodyPr/>
          <a:lstStyle/>
          <a:p>
            <a:r>
              <a:rPr lang="en-IN" dirty="0"/>
              <a:t>Image of </a:t>
            </a:r>
            <a:r>
              <a:rPr lang="en-IN" dirty="0" err="1"/>
              <a:t>Nauli</a:t>
            </a:r>
            <a:r>
              <a:rPr lang="en-IN" dirty="0"/>
              <a:t> Kriya </a:t>
            </a:r>
          </a:p>
        </p:txBody>
      </p:sp>
      <p:pic>
        <p:nvPicPr>
          <p:cNvPr id="4" name="Content Placeholder 3">
            <a:extLst>
              <a:ext uri="{FF2B5EF4-FFF2-40B4-BE49-F238E27FC236}">
                <a16:creationId xmlns:a16="http://schemas.microsoft.com/office/drawing/2014/main" id="{F5CBEDDB-C93F-C383-04DF-AE36C979056F}"/>
              </a:ext>
            </a:extLst>
          </p:cNvPr>
          <p:cNvPicPr>
            <a:picLocks noGrp="1" noChangeAspect="1"/>
          </p:cNvPicPr>
          <p:nvPr>
            <p:ph idx="1"/>
          </p:nvPr>
        </p:nvPicPr>
        <p:blipFill>
          <a:blip r:embed="rId2"/>
          <a:stretch>
            <a:fillRect/>
          </a:stretch>
        </p:blipFill>
        <p:spPr>
          <a:xfrm>
            <a:off x="2967793" y="2016125"/>
            <a:ext cx="6570739" cy="3449638"/>
          </a:xfrm>
          <a:prstGeom prst="rect">
            <a:avLst/>
          </a:prstGeom>
        </p:spPr>
      </p:pic>
    </p:spTree>
    <p:extLst>
      <p:ext uri="{BB962C8B-B14F-4D97-AF65-F5344CB8AC3E}">
        <p14:creationId xmlns:p14="http://schemas.microsoft.com/office/powerpoint/2010/main" val="897931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571C1-51AB-D680-3BD0-06083B9E09FE}"/>
              </a:ext>
            </a:extLst>
          </p:cNvPr>
          <p:cNvSpPr>
            <a:spLocks noGrp="1"/>
          </p:cNvSpPr>
          <p:nvPr>
            <p:ph type="title"/>
          </p:nvPr>
        </p:nvSpPr>
        <p:spPr/>
        <p:txBody>
          <a:bodyPr/>
          <a:lstStyle/>
          <a:p>
            <a:r>
              <a:rPr lang="en-US" dirty="0"/>
              <a:t>5. Dhauti – Purification Of The Intestine</a:t>
            </a:r>
            <a:br>
              <a:rPr lang="en-US" dirty="0"/>
            </a:br>
            <a:r>
              <a:rPr lang="en-IN" dirty="0"/>
              <a:t>. </a:t>
            </a:r>
          </a:p>
        </p:txBody>
      </p:sp>
      <p:sp>
        <p:nvSpPr>
          <p:cNvPr id="3" name="Content Placeholder 2">
            <a:extLst>
              <a:ext uri="{FF2B5EF4-FFF2-40B4-BE49-F238E27FC236}">
                <a16:creationId xmlns:a16="http://schemas.microsoft.com/office/drawing/2014/main" id="{BD7D9AEE-C8B3-8500-2EAC-798C2AF13FC2}"/>
              </a:ext>
            </a:extLst>
          </p:cNvPr>
          <p:cNvSpPr>
            <a:spLocks noGrp="1"/>
          </p:cNvSpPr>
          <p:nvPr>
            <p:ph idx="1"/>
          </p:nvPr>
        </p:nvSpPr>
        <p:spPr/>
        <p:txBody>
          <a:bodyPr/>
          <a:lstStyle/>
          <a:p>
            <a:pPr algn="just"/>
            <a:r>
              <a:rPr lang="en-US" dirty="0"/>
              <a:t>There are three types of dhauti kriyas in yoga which are extremely helpful to relieve acidity, gastric issues, and asthma. It is particularly performed to cleanse the upper intestine. Dhauti is the most demanding yet tremendously beneficial yogic kriya after Nauli. It is performed to induce vomiting in order to clear obstructions or impurities in the intestine.</a:t>
            </a:r>
            <a:endParaRPr lang="en-IN" dirty="0"/>
          </a:p>
        </p:txBody>
      </p:sp>
    </p:spTree>
    <p:extLst>
      <p:ext uri="{BB962C8B-B14F-4D97-AF65-F5344CB8AC3E}">
        <p14:creationId xmlns:p14="http://schemas.microsoft.com/office/powerpoint/2010/main" val="3440379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01A4-6671-4F48-91AA-E610CB4DBE2F}"/>
              </a:ext>
            </a:extLst>
          </p:cNvPr>
          <p:cNvSpPr>
            <a:spLocks noGrp="1"/>
          </p:cNvSpPr>
          <p:nvPr>
            <p:ph type="title"/>
          </p:nvPr>
        </p:nvSpPr>
        <p:spPr/>
        <p:txBody>
          <a:bodyPr/>
          <a:lstStyle/>
          <a:p>
            <a:r>
              <a:rPr lang="en-IN" dirty="0"/>
              <a:t>Dhauti</a:t>
            </a:r>
          </a:p>
        </p:txBody>
      </p:sp>
      <p:sp>
        <p:nvSpPr>
          <p:cNvPr id="3" name="Content Placeholder 2">
            <a:extLst>
              <a:ext uri="{FF2B5EF4-FFF2-40B4-BE49-F238E27FC236}">
                <a16:creationId xmlns:a16="http://schemas.microsoft.com/office/drawing/2014/main" id="{2EB6F552-8D50-A27C-017D-E331924AA7A0}"/>
              </a:ext>
            </a:extLst>
          </p:cNvPr>
          <p:cNvSpPr>
            <a:spLocks noGrp="1"/>
          </p:cNvSpPr>
          <p:nvPr>
            <p:ph idx="1"/>
          </p:nvPr>
        </p:nvSpPr>
        <p:spPr/>
        <p:txBody>
          <a:bodyPr/>
          <a:lstStyle/>
          <a:p>
            <a:r>
              <a:rPr lang="en-US" dirty="0"/>
              <a:t>Three types of dhauti kriyas are Jala, Vastra, and Danda Dhauti.</a:t>
            </a:r>
          </a:p>
          <a:p>
            <a:endParaRPr lang="en-US" dirty="0"/>
          </a:p>
          <a:p>
            <a:r>
              <a:rPr lang="en-US" dirty="0"/>
              <a:t> These are particularly advantageous to treat bile disorders and gastric troubles. It also improves renal functions and removes harmful worms from the liver. </a:t>
            </a:r>
          </a:p>
          <a:p>
            <a:r>
              <a:rPr lang="en-US" dirty="0"/>
              <a:t>The process cures acidity, bile, indigestion , diseases related to cough, spleen etc. </a:t>
            </a:r>
            <a:endParaRPr lang="en-IN" dirty="0"/>
          </a:p>
        </p:txBody>
      </p:sp>
    </p:spTree>
    <p:extLst>
      <p:ext uri="{BB962C8B-B14F-4D97-AF65-F5344CB8AC3E}">
        <p14:creationId xmlns:p14="http://schemas.microsoft.com/office/powerpoint/2010/main" val="3280685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E3928-93F3-6BEB-442B-9DB2C70FCA71}"/>
              </a:ext>
            </a:extLst>
          </p:cNvPr>
          <p:cNvSpPr>
            <a:spLocks noGrp="1"/>
          </p:cNvSpPr>
          <p:nvPr>
            <p:ph type="title"/>
          </p:nvPr>
        </p:nvSpPr>
        <p:spPr/>
        <p:txBody>
          <a:bodyPr>
            <a:normAutofit fontScale="90000"/>
          </a:bodyPr>
          <a:lstStyle/>
          <a:p>
            <a:r>
              <a:rPr lang="en-US" dirty="0"/>
              <a:t>6. Vasti – Clean The colon with a  Yogic Enema</a:t>
            </a:r>
            <a:br>
              <a:rPr lang="en-US" dirty="0"/>
            </a:br>
            <a:endParaRPr lang="en-IN" dirty="0"/>
          </a:p>
        </p:txBody>
      </p:sp>
      <p:sp>
        <p:nvSpPr>
          <p:cNvPr id="3" name="Content Placeholder 2">
            <a:extLst>
              <a:ext uri="{FF2B5EF4-FFF2-40B4-BE49-F238E27FC236}">
                <a16:creationId xmlns:a16="http://schemas.microsoft.com/office/drawing/2014/main" id="{FB9C08C3-6410-B09E-026B-C59419780096}"/>
              </a:ext>
            </a:extLst>
          </p:cNvPr>
          <p:cNvSpPr>
            <a:spLocks noGrp="1"/>
          </p:cNvSpPr>
          <p:nvPr>
            <p:ph idx="1"/>
          </p:nvPr>
        </p:nvSpPr>
        <p:spPr/>
        <p:txBody>
          <a:bodyPr/>
          <a:lstStyle/>
          <a:p>
            <a:r>
              <a:rPr lang="en-US" dirty="0"/>
              <a:t>Our abdomen has three parts: upper, middle, and lower abdomen. Vasti kriya is practiced to cleanse your lower abdomen including the bladder and pelvic zone. It is also called a Yogic Enema as it is inclined to remove the impurities from the colon.</a:t>
            </a:r>
          </a:p>
          <a:p>
            <a:endParaRPr lang="en-US" dirty="0"/>
          </a:p>
          <a:p>
            <a:r>
              <a:rPr lang="en-US" dirty="0"/>
              <a:t>Vasti kriyas in yoga are highly beneficial for curing and avoiding urinary disorders, and digestive issues, preventing irregular bowels, eradicating diseases such as bile and flatulence, etc. It also tones lower abdominal muscles.</a:t>
            </a:r>
            <a:endParaRPr lang="en-IN" dirty="0"/>
          </a:p>
        </p:txBody>
      </p:sp>
    </p:spTree>
    <p:extLst>
      <p:ext uri="{BB962C8B-B14F-4D97-AF65-F5344CB8AC3E}">
        <p14:creationId xmlns:p14="http://schemas.microsoft.com/office/powerpoint/2010/main" val="2115706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76328-C09F-A8F1-0F1F-CFC208867309}"/>
              </a:ext>
            </a:extLst>
          </p:cNvPr>
          <p:cNvSpPr>
            <a:spLocks noGrp="1"/>
          </p:cNvSpPr>
          <p:nvPr>
            <p:ph type="title"/>
          </p:nvPr>
        </p:nvSpPr>
        <p:spPr/>
        <p:txBody>
          <a:bodyPr>
            <a:normAutofit/>
          </a:bodyPr>
          <a:lstStyle/>
          <a:p>
            <a:r>
              <a:rPr lang="en-IN" dirty="0"/>
              <a:t>Benefits of Kriya  </a:t>
            </a:r>
          </a:p>
        </p:txBody>
      </p:sp>
      <p:sp>
        <p:nvSpPr>
          <p:cNvPr id="3" name="Content Placeholder 2">
            <a:extLst>
              <a:ext uri="{FF2B5EF4-FFF2-40B4-BE49-F238E27FC236}">
                <a16:creationId xmlns:a16="http://schemas.microsoft.com/office/drawing/2014/main" id="{8779384A-C928-E4DF-3AFC-B53BD892E0A8}"/>
              </a:ext>
            </a:extLst>
          </p:cNvPr>
          <p:cNvSpPr>
            <a:spLocks noGrp="1"/>
          </p:cNvSpPr>
          <p:nvPr>
            <p:ph idx="1"/>
          </p:nvPr>
        </p:nvSpPr>
        <p:spPr>
          <a:xfrm>
            <a:off x="671639" y="1375646"/>
            <a:ext cx="10682161" cy="4801317"/>
          </a:xfrm>
        </p:spPr>
        <p:txBody>
          <a:bodyPr>
            <a:normAutofit fontScale="85000" lnSpcReduction="10000"/>
          </a:bodyPr>
          <a:lstStyle/>
          <a:p>
            <a:endParaRPr lang="en-US" dirty="0"/>
          </a:p>
          <a:p>
            <a:r>
              <a:rPr lang="en-US" b="1" dirty="0"/>
              <a:t>A tonic for your well-being: </a:t>
            </a:r>
            <a:r>
              <a:rPr lang="en-US" dirty="0"/>
              <a:t>Committed practitioners acknowledge the incredible properties of kriya yoga. It can rapidly detoxify, revitalize and uplift your mind, body, and soul.</a:t>
            </a:r>
          </a:p>
          <a:p>
            <a:endParaRPr lang="en-US" dirty="0"/>
          </a:p>
          <a:p>
            <a:r>
              <a:rPr lang="en-US" b="1" dirty="0"/>
              <a:t>Utmost weapon against diseases: </a:t>
            </a:r>
            <a:r>
              <a:rPr lang="en-US" dirty="0"/>
              <a:t>When you regularly practice yogic kriyas, you have an excellent ability to fight illnesses from within. That means battling certain diseases is easy.</a:t>
            </a:r>
          </a:p>
          <a:p>
            <a:endParaRPr lang="en-US" dirty="0"/>
          </a:p>
          <a:p>
            <a:r>
              <a:rPr lang="en-US" b="1" dirty="0"/>
              <a:t>Be in charge of your mind: </a:t>
            </a:r>
            <a:r>
              <a:rPr lang="en-US" dirty="0"/>
              <a:t>The human mind is prone to get distracted and distressed. Certain types of kriya yoga allow complete control of your mind. Deep breathing techniques also enhance focus and memory.</a:t>
            </a:r>
          </a:p>
          <a:p>
            <a:endParaRPr lang="en-US" dirty="0"/>
          </a:p>
          <a:p>
            <a:r>
              <a:rPr lang="en-US" b="1" dirty="0"/>
              <a:t>Stimulate your Kundalini energy: </a:t>
            </a:r>
            <a:r>
              <a:rPr lang="en-US" dirty="0"/>
              <a:t>Kriyas in yoga help the practitioner activate Kundalini energy in the shortest time. It prompts your spiritual growth and helps attain the ultimate goal of spirituality.</a:t>
            </a:r>
          </a:p>
          <a:p>
            <a:r>
              <a:rPr lang="en-US" dirty="0"/>
              <a:t>.</a:t>
            </a:r>
            <a:endParaRPr lang="en-IN" dirty="0"/>
          </a:p>
        </p:txBody>
      </p:sp>
    </p:spTree>
    <p:extLst>
      <p:ext uri="{BB962C8B-B14F-4D97-AF65-F5344CB8AC3E}">
        <p14:creationId xmlns:p14="http://schemas.microsoft.com/office/powerpoint/2010/main" val="1045733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2A4D-61BC-4246-850B-8521FA06445D}"/>
              </a:ext>
            </a:extLst>
          </p:cNvPr>
          <p:cNvSpPr>
            <a:spLocks noGrp="1"/>
          </p:cNvSpPr>
          <p:nvPr>
            <p:ph type="title"/>
          </p:nvPr>
        </p:nvSpPr>
        <p:spPr/>
        <p:txBody>
          <a:bodyPr/>
          <a:lstStyle/>
          <a:p>
            <a:r>
              <a:rPr lang="en-IN" dirty="0"/>
              <a:t>Benefits of Kriya </a:t>
            </a:r>
          </a:p>
        </p:txBody>
      </p:sp>
      <p:sp>
        <p:nvSpPr>
          <p:cNvPr id="3" name="Content Placeholder 2">
            <a:extLst>
              <a:ext uri="{FF2B5EF4-FFF2-40B4-BE49-F238E27FC236}">
                <a16:creationId xmlns:a16="http://schemas.microsoft.com/office/drawing/2014/main" id="{B1585A0A-D716-1BC4-0544-ACD61F8F42FD}"/>
              </a:ext>
            </a:extLst>
          </p:cNvPr>
          <p:cNvSpPr>
            <a:spLocks noGrp="1"/>
          </p:cNvSpPr>
          <p:nvPr>
            <p:ph idx="1"/>
          </p:nvPr>
        </p:nvSpPr>
        <p:spPr/>
        <p:txBody>
          <a:bodyPr>
            <a:normAutofit lnSpcReduction="10000"/>
          </a:bodyPr>
          <a:lstStyle/>
          <a:p>
            <a:r>
              <a:rPr lang="en-US" b="1" dirty="0"/>
              <a:t>Accelerate your personality and intellectual growth: </a:t>
            </a:r>
            <a:r>
              <a:rPr lang="en-US" dirty="0"/>
              <a:t>Kriya yoga enhances circulation in brain cells resulting in less tiredness and a sharper mind. Regular practice helps you avoid negativity, supporting and sustaining complete personality transformation.</a:t>
            </a:r>
          </a:p>
          <a:p>
            <a:r>
              <a:rPr lang="en-US" b="1" dirty="0"/>
              <a:t>Strengthen your concentration and willpower: </a:t>
            </a:r>
            <a:r>
              <a:rPr lang="en-US" dirty="0"/>
              <a:t>Yogic kriyas alter your perceptions for the better. The techniques expel negative feelings such as anger, fear, resentment, low self-esteem, and doubt that may be prowling deep inside you.</a:t>
            </a:r>
          </a:p>
          <a:p>
            <a:r>
              <a:rPr lang="en-US" b="1" dirty="0"/>
              <a:t>Vanish your ego</a:t>
            </a:r>
            <a:r>
              <a:rPr lang="en-US" dirty="0"/>
              <a:t>: Practicing different types of kriyas yoga melts your ego and brings the light of bliss. You feel truly being yourself, more connected to your inner self and with the infinite</a:t>
            </a:r>
            <a:endParaRPr lang="en-IN" dirty="0"/>
          </a:p>
        </p:txBody>
      </p:sp>
    </p:spTree>
    <p:extLst>
      <p:ext uri="{BB962C8B-B14F-4D97-AF65-F5344CB8AC3E}">
        <p14:creationId xmlns:p14="http://schemas.microsoft.com/office/powerpoint/2010/main" val="977084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F2FC2-97D6-2FF8-0AE5-55ECBDBE101C}"/>
              </a:ext>
            </a:extLst>
          </p:cNvPr>
          <p:cNvSpPr>
            <a:spLocks noGrp="1"/>
          </p:cNvSpPr>
          <p:nvPr>
            <p:ph type="title"/>
          </p:nvPr>
        </p:nvSpPr>
        <p:spPr/>
        <p:txBody>
          <a:bodyPr/>
          <a:lstStyle/>
          <a:p>
            <a:r>
              <a:rPr lang="en-IN" dirty="0"/>
              <a:t>Definition of Kriya </a:t>
            </a:r>
          </a:p>
        </p:txBody>
      </p:sp>
      <p:sp>
        <p:nvSpPr>
          <p:cNvPr id="3" name="Content Placeholder 2">
            <a:extLst>
              <a:ext uri="{FF2B5EF4-FFF2-40B4-BE49-F238E27FC236}">
                <a16:creationId xmlns:a16="http://schemas.microsoft.com/office/drawing/2014/main" id="{A4B503BA-E1FA-2138-924F-A32DD7670DAF}"/>
              </a:ext>
            </a:extLst>
          </p:cNvPr>
          <p:cNvSpPr>
            <a:spLocks noGrp="1"/>
          </p:cNvSpPr>
          <p:nvPr>
            <p:ph idx="1"/>
          </p:nvPr>
        </p:nvSpPr>
        <p:spPr/>
        <p:txBody>
          <a:bodyPr>
            <a:normAutofit fontScale="85000" lnSpcReduction="10000"/>
          </a:bodyPr>
          <a:lstStyle/>
          <a:p>
            <a:pPr algn="just"/>
            <a:r>
              <a:rPr lang="en-US" dirty="0"/>
              <a:t>Kriyas in yoga are a series of techniques that purify the body. </a:t>
            </a:r>
          </a:p>
          <a:p>
            <a:pPr algn="just"/>
            <a:endParaRPr lang="en-US" dirty="0"/>
          </a:p>
          <a:p>
            <a:pPr algn="just"/>
            <a:r>
              <a:rPr lang="en-US" dirty="0"/>
              <a:t>These have been practiced by yogis in ancient times, now becoming more popular around the world. </a:t>
            </a:r>
          </a:p>
          <a:p>
            <a:pPr algn="just"/>
            <a:endParaRPr lang="en-US" dirty="0"/>
          </a:p>
          <a:p>
            <a:pPr algn="just"/>
            <a:r>
              <a:rPr lang="en-US" dirty="0"/>
              <a:t>Kriyas improve digestion, boost energy levels, reduce common illnesses and bring about greater bodily awareness.</a:t>
            </a:r>
          </a:p>
          <a:p>
            <a:pPr marL="0" indent="0" algn="just">
              <a:buNone/>
            </a:pPr>
            <a:endParaRPr lang="en-US" dirty="0"/>
          </a:p>
          <a:p>
            <a:pPr algn="just"/>
            <a:r>
              <a:rPr lang="en-US" dirty="0"/>
              <a:t> There are many different types of kriyas in yoga.</a:t>
            </a:r>
            <a:endParaRPr lang="en-IN" dirty="0"/>
          </a:p>
        </p:txBody>
      </p:sp>
    </p:spTree>
    <p:extLst>
      <p:ext uri="{BB962C8B-B14F-4D97-AF65-F5344CB8AC3E}">
        <p14:creationId xmlns:p14="http://schemas.microsoft.com/office/powerpoint/2010/main" val="297454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E7E9-9477-1829-60C8-60290C83FA5E}"/>
              </a:ext>
            </a:extLst>
          </p:cNvPr>
          <p:cNvSpPr>
            <a:spLocks noGrp="1"/>
          </p:cNvSpPr>
          <p:nvPr>
            <p:ph type="title"/>
          </p:nvPr>
        </p:nvSpPr>
        <p:spPr/>
        <p:txBody>
          <a:bodyPr/>
          <a:lstStyle/>
          <a:p>
            <a:r>
              <a:rPr lang="en-IN" dirty="0"/>
              <a:t>Six types of Kriyas </a:t>
            </a:r>
          </a:p>
        </p:txBody>
      </p:sp>
      <p:sp>
        <p:nvSpPr>
          <p:cNvPr id="3" name="Content Placeholder 2">
            <a:extLst>
              <a:ext uri="{FF2B5EF4-FFF2-40B4-BE49-F238E27FC236}">
                <a16:creationId xmlns:a16="http://schemas.microsoft.com/office/drawing/2014/main" id="{CB39D414-0176-843E-1821-8C40752BAA92}"/>
              </a:ext>
            </a:extLst>
          </p:cNvPr>
          <p:cNvSpPr>
            <a:spLocks noGrp="1"/>
          </p:cNvSpPr>
          <p:nvPr>
            <p:ph idx="1"/>
          </p:nvPr>
        </p:nvSpPr>
        <p:spPr/>
        <p:txBody>
          <a:bodyPr/>
          <a:lstStyle/>
          <a:p>
            <a:r>
              <a:rPr lang="en-IN" dirty="0" err="1"/>
              <a:t>Kapalabhati</a:t>
            </a:r>
            <a:r>
              <a:rPr lang="en-IN" dirty="0"/>
              <a:t> </a:t>
            </a:r>
          </a:p>
          <a:p>
            <a:r>
              <a:rPr lang="en-IN" dirty="0"/>
              <a:t>Neti Kriya</a:t>
            </a:r>
          </a:p>
          <a:p>
            <a:r>
              <a:rPr lang="en-IN" dirty="0" err="1"/>
              <a:t>Tratok</a:t>
            </a:r>
            <a:r>
              <a:rPr lang="en-IN" dirty="0"/>
              <a:t> Kriya </a:t>
            </a:r>
          </a:p>
          <a:p>
            <a:r>
              <a:rPr lang="en-IN" dirty="0" err="1"/>
              <a:t>Nauli</a:t>
            </a:r>
            <a:r>
              <a:rPr lang="en-IN" dirty="0"/>
              <a:t> Kriya</a:t>
            </a:r>
          </a:p>
          <a:p>
            <a:r>
              <a:rPr lang="en-IN" dirty="0" err="1"/>
              <a:t>Dhauti</a:t>
            </a:r>
            <a:r>
              <a:rPr lang="en-IN" dirty="0"/>
              <a:t> Kriya </a:t>
            </a:r>
          </a:p>
          <a:p>
            <a:r>
              <a:rPr lang="en-IN" dirty="0"/>
              <a:t>Vasti Kriya</a:t>
            </a:r>
          </a:p>
          <a:p>
            <a:endParaRPr lang="en-IN" dirty="0"/>
          </a:p>
        </p:txBody>
      </p:sp>
      <p:pic>
        <p:nvPicPr>
          <p:cNvPr id="4" name="Picture 3">
            <a:extLst>
              <a:ext uri="{FF2B5EF4-FFF2-40B4-BE49-F238E27FC236}">
                <a16:creationId xmlns:a16="http://schemas.microsoft.com/office/drawing/2014/main" id="{3E17E5FF-EC0D-354C-391D-0E6D8250B9E7}"/>
              </a:ext>
            </a:extLst>
          </p:cNvPr>
          <p:cNvPicPr>
            <a:picLocks noChangeAspect="1"/>
          </p:cNvPicPr>
          <p:nvPr/>
        </p:nvPicPr>
        <p:blipFill>
          <a:blip r:embed="rId2"/>
          <a:stretch>
            <a:fillRect/>
          </a:stretch>
        </p:blipFill>
        <p:spPr>
          <a:xfrm>
            <a:off x="4523447" y="1361639"/>
            <a:ext cx="5219363" cy="5131235"/>
          </a:xfrm>
          <a:prstGeom prst="rect">
            <a:avLst/>
          </a:prstGeom>
        </p:spPr>
      </p:pic>
    </p:spTree>
    <p:extLst>
      <p:ext uri="{BB962C8B-B14F-4D97-AF65-F5344CB8AC3E}">
        <p14:creationId xmlns:p14="http://schemas.microsoft.com/office/powerpoint/2010/main" val="762141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DB82E-664F-D855-BA1B-4AA07C3486CA}"/>
              </a:ext>
            </a:extLst>
          </p:cNvPr>
          <p:cNvSpPr>
            <a:spLocks noGrp="1"/>
          </p:cNvSpPr>
          <p:nvPr>
            <p:ph type="title"/>
          </p:nvPr>
        </p:nvSpPr>
        <p:spPr>
          <a:xfrm>
            <a:off x="838200" y="80920"/>
            <a:ext cx="10515600" cy="2225309"/>
          </a:xfrm>
        </p:spPr>
        <p:txBody>
          <a:bodyPr>
            <a:normAutofit/>
          </a:bodyPr>
          <a:lstStyle/>
          <a:p>
            <a:r>
              <a:rPr lang="en-US" dirty="0"/>
              <a:t>1. Kapalabhati – Energizing Brain Cells To Purify The Brain</a:t>
            </a:r>
            <a:br>
              <a:rPr lang="en-US" dirty="0"/>
            </a:br>
            <a:endParaRPr lang="en-IN" dirty="0"/>
          </a:p>
        </p:txBody>
      </p:sp>
      <p:sp>
        <p:nvSpPr>
          <p:cNvPr id="3" name="Content Placeholder 2">
            <a:extLst>
              <a:ext uri="{FF2B5EF4-FFF2-40B4-BE49-F238E27FC236}">
                <a16:creationId xmlns:a16="http://schemas.microsoft.com/office/drawing/2014/main" id="{59A87A70-0E38-EEA5-C2DB-6970AB0F67CC}"/>
              </a:ext>
            </a:extLst>
          </p:cNvPr>
          <p:cNvSpPr>
            <a:spLocks noGrp="1"/>
          </p:cNvSpPr>
          <p:nvPr>
            <p:ph idx="1"/>
          </p:nvPr>
        </p:nvSpPr>
        <p:spPr/>
        <p:txBody>
          <a:bodyPr>
            <a:normAutofit fontScale="85000" lnSpcReduction="10000"/>
          </a:bodyPr>
          <a:lstStyle/>
          <a:p>
            <a:r>
              <a:rPr lang="en-US" dirty="0"/>
              <a:t>It is a breathing technique that purifies the front area of your brain, purifying the nasal passage and respiratory system. This yogic kriya is practiced to purify the brain cells and polish the mind.</a:t>
            </a:r>
          </a:p>
          <a:p>
            <a:endParaRPr lang="en-US" dirty="0"/>
          </a:p>
          <a:p>
            <a:r>
              <a:rPr lang="en-US" dirty="0"/>
              <a:t>Begin this yogic kriya by sitting in a laid-back straight posture. Place your both hands on the lap or you can also place your one hand on the lower abdomen. Placing one hand on the abdomen can make you experience this yogic kriya.</a:t>
            </a:r>
          </a:p>
          <a:p>
            <a:endParaRPr lang="en-US" dirty="0"/>
          </a:p>
          <a:p>
            <a:r>
              <a:rPr lang="en-US" dirty="0"/>
              <a:t>Deeply inhale with your nose using your abdominal contractions and exhale. Keep exhaling rapidly. Exhale slowly in the first round and then increase the exhaling speed. It is excellent for stimulating abdominal organs and improving digestion.</a:t>
            </a:r>
          </a:p>
          <a:p>
            <a:endParaRPr lang="en-US" dirty="0"/>
          </a:p>
        </p:txBody>
      </p:sp>
    </p:spTree>
    <p:extLst>
      <p:ext uri="{BB962C8B-B14F-4D97-AF65-F5344CB8AC3E}">
        <p14:creationId xmlns:p14="http://schemas.microsoft.com/office/powerpoint/2010/main" val="2685537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686BF-E6C6-25C1-169E-84ED7B037D72}"/>
              </a:ext>
            </a:extLst>
          </p:cNvPr>
          <p:cNvSpPr>
            <a:spLocks noGrp="1"/>
          </p:cNvSpPr>
          <p:nvPr>
            <p:ph type="title"/>
          </p:nvPr>
        </p:nvSpPr>
        <p:spPr/>
        <p:txBody>
          <a:bodyPr/>
          <a:lstStyle/>
          <a:p>
            <a:endParaRPr lang="en-IN" dirty="0"/>
          </a:p>
        </p:txBody>
      </p:sp>
      <p:sp>
        <p:nvSpPr>
          <p:cNvPr id="6" name="Content Placeholder 5">
            <a:extLst>
              <a:ext uri="{FF2B5EF4-FFF2-40B4-BE49-F238E27FC236}">
                <a16:creationId xmlns:a16="http://schemas.microsoft.com/office/drawing/2014/main" id="{400E4036-C919-A478-75A2-FD6CBDDDA59F}"/>
              </a:ext>
            </a:extLst>
          </p:cNvPr>
          <p:cNvSpPr>
            <a:spLocks noGrp="1"/>
          </p:cNvSpPr>
          <p:nvPr>
            <p:ph idx="1"/>
          </p:nvPr>
        </p:nvSpPr>
        <p:spPr/>
        <p:txBody>
          <a:bodyPr>
            <a:normAutofit fontScale="92500" lnSpcReduction="10000"/>
          </a:bodyPr>
          <a:lstStyle/>
          <a:p>
            <a:r>
              <a:rPr lang="en-US" dirty="0"/>
              <a:t>Kapalabhati kriyas in yoga involve intense breathing that removes respiratory blockages detoxifying the whole lymphatic system. </a:t>
            </a:r>
          </a:p>
          <a:p>
            <a:r>
              <a:rPr lang="en-US" dirty="0"/>
              <a:t>This energizing breathing practice should be practiced in the morning on an empty stomach, for maximum benefits. While practicing this technique, make sure you do not exceed 150 to 200 repetitions at once.</a:t>
            </a:r>
          </a:p>
          <a:p>
            <a:endParaRPr lang="en-US" dirty="0"/>
          </a:p>
          <a:p>
            <a:r>
              <a:rPr lang="en-US" dirty="0"/>
              <a:t>Kapalabhati kriyas in yoga are not recommended for people with eye problems, high blood pressure. It also generates heat in the body which is why it is recommended to practice in the morning.</a:t>
            </a:r>
          </a:p>
          <a:p>
            <a:endParaRPr lang="en-IN" dirty="0"/>
          </a:p>
        </p:txBody>
      </p:sp>
    </p:spTree>
    <p:extLst>
      <p:ext uri="{BB962C8B-B14F-4D97-AF65-F5344CB8AC3E}">
        <p14:creationId xmlns:p14="http://schemas.microsoft.com/office/powerpoint/2010/main" val="1750339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984D-531B-B502-DFA5-C84D0D64E803}"/>
              </a:ext>
            </a:extLst>
          </p:cNvPr>
          <p:cNvSpPr>
            <a:spLocks noGrp="1"/>
          </p:cNvSpPr>
          <p:nvPr>
            <p:ph type="title"/>
          </p:nvPr>
        </p:nvSpPr>
        <p:spPr/>
        <p:txBody>
          <a:bodyPr/>
          <a:lstStyle/>
          <a:p>
            <a:r>
              <a:rPr lang="en-IN" dirty="0"/>
              <a:t>2. Neti Kriya </a:t>
            </a:r>
          </a:p>
        </p:txBody>
      </p:sp>
      <p:sp>
        <p:nvSpPr>
          <p:cNvPr id="3" name="Content Placeholder 2">
            <a:extLst>
              <a:ext uri="{FF2B5EF4-FFF2-40B4-BE49-F238E27FC236}">
                <a16:creationId xmlns:a16="http://schemas.microsoft.com/office/drawing/2014/main" id="{47545915-90FB-3FAA-6BEE-5826A7FF7990}"/>
              </a:ext>
            </a:extLst>
          </p:cNvPr>
          <p:cNvSpPr>
            <a:spLocks noGrp="1"/>
          </p:cNvSpPr>
          <p:nvPr>
            <p:ph idx="1"/>
          </p:nvPr>
        </p:nvSpPr>
        <p:spPr/>
        <p:txBody>
          <a:bodyPr/>
          <a:lstStyle/>
          <a:p>
            <a:r>
              <a:rPr lang="en-US" dirty="0"/>
              <a:t>Neti kriyas in yoga involve 4 different techniques where various mediums including water, ghee, milk, or a  thread are utilized to purify and clear the nasal passage. Nostril cleansing helps avoid irregular breathing and associated nasal ailments.</a:t>
            </a:r>
          </a:p>
          <a:p>
            <a:endParaRPr lang="en-US" dirty="0"/>
          </a:p>
          <a:p>
            <a:r>
              <a:rPr lang="en-US" dirty="0"/>
              <a:t>This yogic kriya is extremely advantageous for a youthful glow. It releases tension from facial muscles. It also relieves depression, anxiety, and other mental congestion balancing the whole nervous system. Neti kriyas in yoga improve energy and clarity.</a:t>
            </a:r>
          </a:p>
          <a:p>
            <a:r>
              <a:rPr lang="en-US" dirty="0"/>
              <a:t>It helps to treat diseases like insomnia, migraine, asthma, sinusitis etc. </a:t>
            </a:r>
            <a:endParaRPr lang="en-IN" dirty="0"/>
          </a:p>
        </p:txBody>
      </p:sp>
    </p:spTree>
    <p:extLst>
      <p:ext uri="{BB962C8B-B14F-4D97-AF65-F5344CB8AC3E}">
        <p14:creationId xmlns:p14="http://schemas.microsoft.com/office/powerpoint/2010/main" val="4074488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75FE7-E071-C9B9-81AD-A61B3E16A5FA}"/>
              </a:ext>
            </a:extLst>
          </p:cNvPr>
          <p:cNvSpPr>
            <a:spLocks noGrp="1"/>
          </p:cNvSpPr>
          <p:nvPr>
            <p:ph type="title"/>
          </p:nvPr>
        </p:nvSpPr>
        <p:spPr/>
        <p:txBody>
          <a:bodyPr/>
          <a:lstStyle/>
          <a:p>
            <a:r>
              <a:rPr lang="en-IN" dirty="0"/>
              <a:t>3.</a:t>
            </a:r>
            <a:r>
              <a:rPr lang="en-US" dirty="0"/>
              <a:t>Trataka – Cleanse Your Visual System</a:t>
            </a:r>
            <a:br>
              <a:rPr lang="en-US" dirty="0"/>
            </a:br>
            <a:endParaRPr lang="en-IN" dirty="0"/>
          </a:p>
        </p:txBody>
      </p:sp>
      <p:sp>
        <p:nvSpPr>
          <p:cNvPr id="3" name="Content Placeholder 2">
            <a:extLst>
              <a:ext uri="{FF2B5EF4-FFF2-40B4-BE49-F238E27FC236}">
                <a16:creationId xmlns:a16="http://schemas.microsoft.com/office/drawing/2014/main" id="{C6ED37EA-88AB-82B0-5103-36AAB52B81F0}"/>
              </a:ext>
            </a:extLst>
          </p:cNvPr>
          <p:cNvSpPr>
            <a:spLocks noGrp="1"/>
          </p:cNvSpPr>
          <p:nvPr>
            <p:ph idx="1"/>
          </p:nvPr>
        </p:nvSpPr>
        <p:spPr/>
        <p:txBody>
          <a:bodyPr>
            <a:normAutofit/>
          </a:bodyPr>
          <a:lstStyle/>
          <a:p>
            <a:r>
              <a:rPr lang="en-US" dirty="0"/>
              <a:t>Trataka kriya is an eye technique. This kriya in yoga promotes healthy eyesight, develops focus, and boosts physical and mental dedication.</a:t>
            </a:r>
          </a:p>
          <a:p>
            <a:r>
              <a:rPr lang="en-US" dirty="0"/>
              <a:t> It involves fixing your stare slowly at an object and continuing without blinking your eyes. This practice activates tear glands cleansing your visual system.</a:t>
            </a:r>
          </a:p>
          <a:p>
            <a:r>
              <a:rPr lang="en-US" dirty="0"/>
              <a:t>Trataka Kriya improves eyesight and increases concentration.</a:t>
            </a:r>
          </a:p>
          <a:p>
            <a:r>
              <a:rPr lang="en-US" dirty="0"/>
              <a:t> It includes two types of kriyas </a:t>
            </a:r>
            <a:r>
              <a:rPr lang="en-US" dirty="0" err="1"/>
              <a:t>Jatra</a:t>
            </a:r>
            <a:r>
              <a:rPr lang="en-US" dirty="0"/>
              <a:t> and Jyoti. While practicing it, make sure your eyes are relaxed throughout the process. It secrets tear glands that contribute to the purification of the visual system</a:t>
            </a:r>
            <a:endParaRPr lang="en-IN" dirty="0"/>
          </a:p>
        </p:txBody>
      </p:sp>
    </p:spTree>
    <p:extLst>
      <p:ext uri="{BB962C8B-B14F-4D97-AF65-F5344CB8AC3E}">
        <p14:creationId xmlns:p14="http://schemas.microsoft.com/office/powerpoint/2010/main" val="1864734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D7349-0155-A554-CD49-B1B8B5749E4D}"/>
              </a:ext>
            </a:extLst>
          </p:cNvPr>
          <p:cNvSpPr>
            <a:spLocks noGrp="1"/>
          </p:cNvSpPr>
          <p:nvPr>
            <p:ph type="title"/>
          </p:nvPr>
        </p:nvSpPr>
        <p:spPr/>
        <p:txBody>
          <a:bodyPr/>
          <a:lstStyle/>
          <a:p>
            <a:r>
              <a:rPr lang="en-US" dirty="0"/>
              <a:t> 4. Nauli – Cleansing Of Vital Internal Organs</a:t>
            </a:r>
            <a:endParaRPr lang="en-IN" dirty="0"/>
          </a:p>
        </p:txBody>
      </p:sp>
      <p:sp>
        <p:nvSpPr>
          <p:cNvPr id="3" name="Content Placeholder 2">
            <a:extLst>
              <a:ext uri="{FF2B5EF4-FFF2-40B4-BE49-F238E27FC236}">
                <a16:creationId xmlns:a16="http://schemas.microsoft.com/office/drawing/2014/main" id="{6D13BA8C-1FF5-B590-589C-2F4691610941}"/>
              </a:ext>
            </a:extLst>
          </p:cNvPr>
          <p:cNvSpPr>
            <a:spLocks noGrp="1"/>
          </p:cNvSpPr>
          <p:nvPr>
            <p:ph idx="1"/>
          </p:nvPr>
        </p:nvSpPr>
        <p:spPr/>
        <p:txBody>
          <a:bodyPr/>
          <a:lstStyle/>
          <a:p>
            <a:pPr algn="just"/>
            <a:r>
              <a:rPr lang="en-US" dirty="0"/>
              <a:t>It is also called stomach churning. Nauli kriyas in yoga cleanse and reinforces your imperative internal organs. It stimulates the functioning of the liver, spleen, and other internal organs relieving constipation and other digestive issues. This essential kriya is practiced in order to purify and tone the internal organs placed inside the abdomen.</a:t>
            </a:r>
          </a:p>
          <a:p>
            <a:pPr algn="just"/>
            <a:endParaRPr lang="en-IN" dirty="0"/>
          </a:p>
        </p:txBody>
      </p:sp>
    </p:spTree>
    <p:extLst>
      <p:ext uri="{BB962C8B-B14F-4D97-AF65-F5344CB8AC3E}">
        <p14:creationId xmlns:p14="http://schemas.microsoft.com/office/powerpoint/2010/main" val="1920760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5B0-E412-AC84-BD46-7AA7060A6CC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3FAC8E5-74E7-D68E-DD0F-CB192D553770}"/>
              </a:ext>
            </a:extLst>
          </p:cNvPr>
          <p:cNvSpPr>
            <a:spLocks noGrp="1"/>
          </p:cNvSpPr>
          <p:nvPr>
            <p:ph idx="1"/>
          </p:nvPr>
        </p:nvSpPr>
        <p:spPr/>
        <p:txBody>
          <a:bodyPr/>
          <a:lstStyle/>
          <a:p>
            <a:r>
              <a:rPr lang="en-US" dirty="0"/>
              <a:t>To perform these types of kriyas, you must stand straight, keeping both feel wider. Slightly bend forward from your hips, keeping your back straight. Take a deep breath, exhale, pull your navel towards the spine, draw the stomach in, and form an abdominal energy lock or Uddiyana Bandha. Hold it as long as you can with ease, without forcing your body. Repeat the same technique twice again.</a:t>
            </a:r>
            <a:endParaRPr lang="en-IN" dirty="0"/>
          </a:p>
        </p:txBody>
      </p:sp>
    </p:spTree>
    <p:extLst>
      <p:ext uri="{BB962C8B-B14F-4D97-AF65-F5344CB8AC3E}">
        <p14:creationId xmlns:p14="http://schemas.microsoft.com/office/powerpoint/2010/main" val="356187737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0</TotalTime>
  <Words>1162</Words>
  <Application>Microsoft Office PowerPoint</Application>
  <PresentationFormat>Widescreen</PresentationFormat>
  <Paragraphs>66</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Gill Sans MT</vt:lpstr>
      <vt:lpstr>Gallery</vt:lpstr>
      <vt:lpstr>Kriya Mudra and Bandha</vt:lpstr>
      <vt:lpstr>Definition of Kriya </vt:lpstr>
      <vt:lpstr>Six types of Kriyas </vt:lpstr>
      <vt:lpstr>1. Kapalabhati – Energizing Brain Cells To Purify The Brain </vt:lpstr>
      <vt:lpstr>PowerPoint Presentation</vt:lpstr>
      <vt:lpstr>2. Neti Kriya </vt:lpstr>
      <vt:lpstr>3.Trataka – Cleanse Your Visual System </vt:lpstr>
      <vt:lpstr> 4. Nauli – Cleansing Of Vital Internal Organs</vt:lpstr>
      <vt:lpstr>PowerPoint Presentation</vt:lpstr>
      <vt:lpstr>Image of Nauli Kriya </vt:lpstr>
      <vt:lpstr>5. Dhauti – Purification Of The Intestine . </vt:lpstr>
      <vt:lpstr>Dhauti</vt:lpstr>
      <vt:lpstr>6. Vasti – Clean The colon with a  Yogic Enema </vt:lpstr>
      <vt:lpstr>Benefits of Kriya  </vt:lpstr>
      <vt:lpstr>Benefits of Kriya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Kriya Mudra and Bandha</dc:title>
  <dc:creator>bidisha mahanta</dc:creator>
  <cp:lastModifiedBy>bidisha mahanta</cp:lastModifiedBy>
  <cp:revision>2</cp:revision>
  <dcterms:created xsi:type="dcterms:W3CDTF">2024-02-20T06:27:04Z</dcterms:created>
  <dcterms:modified xsi:type="dcterms:W3CDTF">2024-03-05T05:43:46Z</dcterms:modified>
</cp:coreProperties>
</file>