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F26CA-4961-4F5D-AA88-3FDD3EFF6D5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72E4-A423-420B-8AFD-D6BDBE830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F26CA-4961-4F5D-AA88-3FDD3EFF6D5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72E4-A423-420B-8AFD-D6BDBE830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F26CA-4961-4F5D-AA88-3FDD3EFF6D5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72E4-A423-420B-8AFD-D6BDBE830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F26CA-4961-4F5D-AA88-3FDD3EFF6D5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72E4-A423-420B-8AFD-D6BDBE830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F26CA-4961-4F5D-AA88-3FDD3EFF6D5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72E4-A423-420B-8AFD-D6BDBE830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F26CA-4961-4F5D-AA88-3FDD3EFF6D5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72E4-A423-420B-8AFD-D6BDBE830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F26CA-4961-4F5D-AA88-3FDD3EFF6D5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72E4-A423-420B-8AFD-D6BDBE830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F26CA-4961-4F5D-AA88-3FDD3EFF6D5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72E4-A423-420B-8AFD-D6BDBE830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F26CA-4961-4F5D-AA88-3FDD3EFF6D5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72E4-A423-420B-8AFD-D6BDBE830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F26CA-4961-4F5D-AA88-3FDD3EFF6D5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72E4-A423-420B-8AFD-D6BDBE830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F26CA-4961-4F5D-AA88-3FDD3EFF6D5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72E4-A423-420B-8AFD-D6BDBE830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F26CA-4961-4F5D-AA88-3FDD3EFF6D5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672E4-A423-420B-8AFD-D6BDBE830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2071702"/>
          </a:xfrm>
        </p:spPr>
        <p:txBody>
          <a:bodyPr>
            <a:normAutofit fontScale="90000"/>
          </a:bodyPr>
          <a:lstStyle/>
          <a:p>
            <a:r>
              <a:rPr lang="en-IN" sz="2700" dirty="0" smtClean="0">
                <a:solidFill>
                  <a:srgbClr val="002060"/>
                </a:solidFill>
                <a:latin typeface="Impact" pitchFamily="34" charset="0"/>
              </a:rPr>
              <a:t>DHSK COMMERCE COLLEGE,DIBRUGARH</a:t>
            </a:r>
            <a:br>
              <a:rPr lang="en-IN" sz="2700" dirty="0" smtClean="0">
                <a:solidFill>
                  <a:srgbClr val="002060"/>
                </a:solidFill>
                <a:latin typeface="Impact" pitchFamily="34" charset="0"/>
              </a:rPr>
            </a:br>
            <a:r>
              <a:rPr lang="en-IN" sz="2700" dirty="0" smtClean="0">
                <a:solidFill>
                  <a:srgbClr val="002060"/>
                </a:solidFill>
                <a:latin typeface="Impact" pitchFamily="34" charset="0"/>
              </a:rPr>
              <a:t>10</a:t>
            </a:r>
            <a:r>
              <a:rPr lang="en-IN" sz="2700" baseline="30000" dirty="0" smtClean="0">
                <a:solidFill>
                  <a:srgbClr val="002060"/>
                </a:solidFill>
                <a:latin typeface="Impact" pitchFamily="34" charset="0"/>
              </a:rPr>
              <a:t>th</a:t>
            </a:r>
            <a:r>
              <a:rPr lang="en-IN" sz="2700" dirty="0" smtClean="0">
                <a:solidFill>
                  <a:srgbClr val="002060"/>
                </a:solidFill>
                <a:latin typeface="Impact" pitchFamily="34" charset="0"/>
              </a:rPr>
              <a:t> ASSAM BN NCC, DIBRUGARH</a:t>
            </a:r>
            <a:r>
              <a:rPr lang="en-IN" dirty="0" smtClean="0">
                <a:solidFill>
                  <a:srgbClr val="002060"/>
                </a:solidFill>
                <a:latin typeface="Impact" pitchFamily="34" charset="0"/>
              </a:rPr>
              <a:t/>
            </a:r>
            <a:br>
              <a:rPr lang="en-IN" dirty="0" smtClean="0">
                <a:solidFill>
                  <a:srgbClr val="002060"/>
                </a:solidFill>
                <a:latin typeface="Impact" pitchFamily="34" charset="0"/>
              </a:rPr>
            </a:br>
            <a:r>
              <a:rPr lang="en-IN" dirty="0" smtClean="0">
                <a:solidFill>
                  <a:srgbClr val="002060"/>
                </a:solidFill>
                <a:latin typeface="Impact" pitchFamily="34" charset="0"/>
              </a:rPr>
              <a:t>NCC ENROLLMENT 2023</a:t>
            </a:r>
            <a:r>
              <a:rPr lang="en-IN" dirty="0" smtClean="0"/>
              <a:t/>
            </a:r>
            <a:br>
              <a:rPr lang="en-IN" dirty="0" smtClean="0"/>
            </a:br>
            <a:r>
              <a:rPr lang="en-IN" sz="2200" dirty="0" smtClean="0">
                <a:solidFill>
                  <a:srgbClr val="002060"/>
                </a:solidFill>
                <a:latin typeface="Impact" pitchFamily="34" charset="0"/>
              </a:rPr>
              <a:t>OPPORTUNITIES TO ATTEND MAJOR CAMPS LIKE YEP,RDC,TSC,EBSB,ARMY ATTACHMENT CAMPS  ALONGWITH PERSONAL DEVELOPMENT, ACADEMIC AND CAREER BENEFIT , AND MANY MORE...</a:t>
            </a:r>
            <a:endParaRPr lang="en-US" sz="2200" dirty="0">
              <a:solidFill>
                <a:srgbClr val="002060"/>
              </a:solidFill>
              <a:latin typeface="Impact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2786058"/>
            <a:ext cx="8858280" cy="4071942"/>
          </a:xfrm>
        </p:spPr>
        <p:txBody>
          <a:bodyPr>
            <a:normAutofit fontScale="85000" lnSpcReduction="10000"/>
          </a:bodyPr>
          <a:lstStyle/>
          <a:p>
            <a:r>
              <a:rPr lang="en-IN" sz="2400" dirty="0" smtClean="0">
                <a:solidFill>
                  <a:srgbClr val="FF0000"/>
                </a:solidFill>
                <a:latin typeface="Impact" pitchFamily="34" charset="0"/>
              </a:rPr>
              <a:t>SOME ACHIEVEMENTS OF OUR CADETS AT RDC AND NATIONAL LEVEL CAMPS TILL 2023</a:t>
            </a:r>
          </a:p>
          <a:p>
            <a:endParaRPr lang="en-IN" sz="2000" dirty="0" smtClean="0">
              <a:latin typeface="Impact" pitchFamily="34" charset="0"/>
            </a:endParaRPr>
          </a:p>
          <a:p>
            <a:endParaRPr lang="en-IN" sz="2000" dirty="0">
              <a:latin typeface="Impact" pitchFamily="34" charset="0"/>
            </a:endParaRPr>
          </a:p>
          <a:p>
            <a:endParaRPr lang="en-IN" sz="2000" dirty="0" smtClean="0">
              <a:latin typeface="Impact" pitchFamily="34" charset="0"/>
            </a:endParaRPr>
          </a:p>
          <a:p>
            <a:endParaRPr lang="en-IN" sz="2000" dirty="0">
              <a:latin typeface="Impact" pitchFamily="34" charset="0"/>
            </a:endParaRPr>
          </a:p>
          <a:p>
            <a:endParaRPr lang="en-IN" sz="2000" dirty="0" smtClean="0">
              <a:latin typeface="Impact" pitchFamily="34" charset="0"/>
            </a:endParaRPr>
          </a:p>
          <a:p>
            <a:endParaRPr lang="en-IN" sz="2000" dirty="0">
              <a:latin typeface="Impact" pitchFamily="34" charset="0"/>
            </a:endParaRPr>
          </a:p>
          <a:p>
            <a:endParaRPr lang="en-IN" sz="2000" dirty="0" smtClean="0">
              <a:latin typeface="Impact" pitchFamily="34" charset="0"/>
            </a:endParaRPr>
          </a:p>
          <a:p>
            <a:endParaRPr lang="en-IN" sz="2000" dirty="0" smtClean="0">
              <a:latin typeface="Impact" pitchFamily="34" charset="0"/>
            </a:endParaRPr>
          </a:p>
          <a:p>
            <a:endParaRPr lang="en-IN" sz="2000" dirty="0">
              <a:latin typeface="Impact" pitchFamily="34" charset="0"/>
            </a:endParaRPr>
          </a:p>
          <a:p>
            <a:r>
              <a:rPr lang="en-IN" sz="2000" dirty="0" smtClean="0">
                <a:solidFill>
                  <a:srgbClr val="C00000"/>
                </a:solidFill>
                <a:latin typeface="Franklin Gothic Heavy" pitchFamily="34" charset="0"/>
              </a:rPr>
              <a:t>HURRY  !!! LIMITED SEATS, STUDENTS OF </a:t>
            </a:r>
            <a:r>
              <a:rPr lang="en-IN" sz="2000" dirty="0" smtClean="0">
                <a:solidFill>
                  <a:srgbClr val="C00000"/>
                </a:solidFill>
                <a:latin typeface="Franklin Gothic Heavy" pitchFamily="34" charset="0"/>
              </a:rPr>
              <a:t>1</a:t>
            </a:r>
            <a:r>
              <a:rPr lang="en-IN" sz="2000" baseline="30000" dirty="0" smtClean="0">
                <a:solidFill>
                  <a:srgbClr val="C00000"/>
                </a:solidFill>
                <a:latin typeface="Franklin Gothic Heavy" pitchFamily="34" charset="0"/>
              </a:rPr>
              <a:t>ST AND</a:t>
            </a:r>
            <a:r>
              <a:rPr lang="en-IN" sz="2000" dirty="0" smtClean="0">
                <a:solidFill>
                  <a:srgbClr val="C00000"/>
                </a:solidFill>
                <a:latin typeface="Franklin Gothic Heavy" pitchFamily="34" charset="0"/>
              </a:rPr>
              <a:t> 3</a:t>
            </a:r>
            <a:r>
              <a:rPr lang="en-IN" sz="2000" baseline="30000" dirty="0" smtClean="0">
                <a:solidFill>
                  <a:srgbClr val="C00000"/>
                </a:solidFill>
                <a:latin typeface="Franklin Gothic Heavy" pitchFamily="34" charset="0"/>
              </a:rPr>
              <a:t>RD</a:t>
            </a:r>
            <a:r>
              <a:rPr lang="en-IN" sz="2000" dirty="0" smtClean="0">
                <a:solidFill>
                  <a:srgbClr val="C00000"/>
                </a:solidFill>
                <a:latin typeface="Franklin Gothic Heavy" pitchFamily="34" charset="0"/>
              </a:rPr>
              <a:t>  </a:t>
            </a:r>
            <a:r>
              <a:rPr lang="en-IN" sz="2000" dirty="0" smtClean="0">
                <a:solidFill>
                  <a:srgbClr val="C00000"/>
                </a:solidFill>
                <a:latin typeface="Franklin Gothic Heavy" pitchFamily="34" charset="0"/>
              </a:rPr>
              <a:t>SEMESTER  ARE PREFERABLE</a:t>
            </a:r>
          </a:p>
          <a:p>
            <a:r>
              <a:rPr lang="en-IN" sz="2000" dirty="0" smtClean="0">
                <a:solidFill>
                  <a:srgbClr val="C00000"/>
                </a:solidFill>
                <a:latin typeface="Franklin Gothic Heavy" pitchFamily="34" charset="0"/>
              </a:rPr>
              <a:t>YOU CAN CONTACT AND WHATSAPP YOUR NAME IN ADVANCE TO :</a:t>
            </a:r>
          </a:p>
          <a:p>
            <a:r>
              <a:rPr lang="en-IN" sz="2000" dirty="0" smtClean="0">
                <a:solidFill>
                  <a:srgbClr val="C00000"/>
                </a:solidFill>
                <a:latin typeface="Franklin Gothic Heavy" pitchFamily="34" charset="0"/>
              </a:rPr>
              <a:t> ANO LT.BORSING HANSE ( 7002405044)</a:t>
            </a:r>
          </a:p>
          <a:p>
            <a:r>
              <a:rPr lang="en-IN" sz="2000" dirty="0" smtClean="0">
                <a:solidFill>
                  <a:srgbClr val="C00000"/>
                </a:solidFill>
                <a:latin typeface="Franklin Gothic Heavy" pitchFamily="34" charset="0"/>
              </a:rPr>
              <a:t>SENIOR: SUDARSHAN KALITA ( 8822082739)</a:t>
            </a:r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US" dirty="0"/>
          </a:p>
        </p:txBody>
      </p:sp>
      <p:pic>
        <p:nvPicPr>
          <p:cNvPr id="4" name="Picture 3" descr="COLLEGE LOGO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892" y="142852"/>
            <a:ext cx="1857388" cy="1500198"/>
          </a:xfrm>
          <a:prstGeom prst="rect">
            <a:avLst/>
          </a:prstGeom>
        </p:spPr>
      </p:pic>
      <p:pic>
        <p:nvPicPr>
          <p:cNvPr id="5" name="Picture 4" descr="NCC LOGO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20" y="142853"/>
            <a:ext cx="1743075" cy="1500197"/>
          </a:xfrm>
          <a:prstGeom prst="rect">
            <a:avLst/>
          </a:prstGeom>
        </p:spPr>
      </p:pic>
      <p:pic>
        <p:nvPicPr>
          <p:cNvPr id="8" name="Picture 7" descr="DIBAKAR RDC 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00892" y="3286124"/>
            <a:ext cx="1643074" cy="2214578"/>
          </a:xfrm>
          <a:prstGeom prst="rect">
            <a:avLst/>
          </a:prstGeom>
        </p:spPr>
      </p:pic>
      <p:pic>
        <p:nvPicPr>
          <p:cNvPr id="9" name="Picture 8" descr="ABHAYANKAR RDC 3.jpe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14744" y="3286124"/>
            <a:ext cx="2000264" cy="2214578"/>
          </a:xfrm>
          <a:prstGeom prst="rect">
            <a:avLst/>
          </a:prstGeom>
        </p:spPr>
      </p:pic>
      <p:pic>
        <p:nvPicPr>
          <p:cNvPr id="11" name="Picture 10" descr="BITAKI SHOOTING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500694" y="3286124"/>
            <a:ext cx="1643074" cy="2214578"/>
          </a:xfrm>
          <a:prstGeom prst="rect">
            <a:avLst/>
          </a:prstGeom>
        </p:spPr>
      </p:pic>
      <p:pic>
        <p:nvPicPr>
          <p:cNvPr id="13" name="Picture 12" descr="DIPANKAR CHETIA RDC 2018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42910" y="3286124"/>
            <a:ext cx="1785950" cy="2214578"/>
          </a:xfrm>
          <a:prstGeom prst="rect">
            <a:avLst/>
          </a:prstGeom>
        </p:spPr>
      </p:pic>
      <p:pic>
        <p:nvPicPr>
          <p:cNvPr id="14" name="Picture 13" descr="LAMA RDC 2020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214546" y="3286124"/>
            <a:ext cx="1785950" cy="221457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54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DHSK COMMERCE COLLEGE,DIBRUGARH 10th ASSAM BN NCC, DIBRUGARH NCC ENROLLMENT 2023 OPPORTUNITIES TO ATTEND MAJOR CAMPS LIKE YEP,RDC,TSC,EBSB,ARMY ATTACHMENT CAMPS  ALONGWITH PERSONAL DEVELOPMENT, ACADEMIC AND CAREER BENEFIT , AND MANY MORE...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DHSK COMMERCE COLLEGE,DIBRUGARH 10th ASSAM BN NCC, DIBRUGARH NCC ENROLLMENT 2023 OPPORTUNITIES TO ATTEND MAJOR CAMPS LIKE YEP,RDC,TSC,EBSB,ARMY ATTACHMENT CAMP etc </dc:title>
  <dc:creator>LENOVO</dc:creator>
  <cp:lastModifiedBy>LENOVO</cp:lastModifiedBy>
  <cp:revision>4</cp:revision>
  <dcterms:created xsi:type="dcterms:W3CDTF">2023-08-01T09:50:34Z</dcterms:created>
  <dcterms:modified xsi:type="dcterms:W3CDTF">2023-08-02T03:42:07Z</dcterms:modified>
</cp:coreProperties>
</file>